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3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CB340E-71A6-4F34-A943-D1638542A6F8}" type="datetimeFigureOut">
              <a:rPr lang="en-US" smtClean="0"/>
              <a:pPr/>
              <a:t>12/7/2013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7F596F-1C47-4586-A763-C15483237AF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F2F83-DCDF-4EF6-A800-D9EE365E5F7B}" type="datetimeFigureOut">
              <a:rPr lang="en-US" smtClean="0"/>
              <a:pPr/>
              <a:t>12/7/2013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AB4B3-72A8-433C-BA9E-EEDBDF5E8B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F2F83-DCDF-4EF6-A800-D9EE365E5F7B}" type="datetimeFigureOut">
              <a:rPr lang="en-US" smtClean="0"/>
              <a:pPr/>
              <a:t>12/7/2013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AB4B3-72A8-433C-BA9E-EEDBDF5E8B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F2F83-DCDF-4EF6-A800-D9EE365E5F7B}" type="datetimeFigureOut">
              <a:rPr lang="en-US" smtClean="0"/>
              <a:pPr/>
              <a:t>12/7/2013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AB4B3-72A8-433C-BA9E-EEDBDF5E8B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F2F83-DCDF-4EF6-A800-D9EE365E5F7B}" type="datetimeFigureOut">
              <a:rPr lang="en-US" smtClean="0"/>
              <a:pPr/>
              <a:t>12/7/2013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AB4B3-72A8-433C-BA9E-EEDBDF5E8B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F2F83-DCDF-4EF6-A800-D9EE365E5F7B}" type="datetimeFigureOut">
              <a:rPr lang="en-US" smtClean="0"/>
              <a:pPr/>
              <a:t>12/7/2013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AB4B3-72A8-433C-BA9E-EEDBDF5E8B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F2F83-DCDF-4EF6-A800-D9EE365E5F7B}" type="datetimeFigureOut">
              <a:rPr lang="en-US" smtClean="0"/>
              <a:pPr/>
              <a:t>12/7/2013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AB4B3-72A8-433C-BA9E-EEDBDF5E8B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F2F83-DCDF-4EF6-A800-D9EE365E5F7B}" type="datetimeFigureOut">
              <a:rPr lang="en-US" smtClean="0"/>
              <a:pPr/>
              <a:t>12/7/2013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AB4B3-72A8-433C-BA9E-EEDBDF5E8B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F2F83-DCDF-4EF6-A800-D9EE365E5F7B}" type="datetimeFigureOut">
              <a:rPr lang="en-US" smtClean="0"/>
              <a:pPr/>
              <a:t>12/7/2013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AB4B3-72A8-433C-BA9E-EEDBDF5E8B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F2F83-DCDF-4EF6-A800-D9EE365E5F7B}" type="datetimeFigureOut">
              <a:rPr lang="en-US" smtClean="0"/>
              <a:pPr/>
              <a:t>12/7/2013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AB4B3-72A8-433C-BA9E-EEDBDF5E8B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F2F83-DCDF-4EF6-A800-D9EE365E5F7B}" type="datetimeFigureOut">
              <a:rPr lang="en-US" smtClean="0"/>
              <a:pPr/>
              <a:t>12/7/2013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AB4B3-72A8-433C-BA9E-EEDBDF5E8B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F2F83-DCDF-4EF6-A800-D9EE365E5F7B}" type="datetimeFigureOut">
              <a:rPr lang="en-US" smtClean="0"/>
              <a:pPr/>
              <a:t>12/7/2013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AB4B3-72A8-433C-BA9E-EEDBDF5E8B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BF2F83-DCDF-4EF6-A800-D9EE365E5F7B}" type="datetimeFigureOut">
              <a:rPr lang="en-US" smtClean="0"/>
              <a:pPr/>
              <a:t>12/7/2013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BAB4B3-72A8-433C-BA9E-EEDBDF5E8B0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460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Magnetic Monopole Field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xposed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y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lectrons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609600"/>
            <a:ext cx="9144000" cy="0"/>
          </a:xfrm>
          <a:prstGeom prst="line">
            <a:avLst/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705238" y="6611779"/>
            <a:ext cx="34387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Source: http://arxiv.org/ftp/arxiv/papers/1305/1305.0570.pdf</a:t>
            </a:r>
            <a:endParaRPr lang="en-US" sz="1000" dirty="0"/>
          </a:p>
        </p:txBody>
      </p:sp>
      <p:sp>
        <p:nvSpPr>
          <p:cNvPr id="9" name="TextBox 8"/>
          <p:cNvSpPr txBox="1"/>
          <p:nvPr/>
        </p:nvSpPr>
        <p:spPr>
          <a:xfrm>
            <a:off x="304800" y="2334161"/>
            <a:ext cx="8382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An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local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magnetic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monopole field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may be produced using the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Aharonov-Bohm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effect and its effect on the surrounding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was studied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nickel needle and its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copper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base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are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soldered to a gold plated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SiN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aperture using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FIB assisted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Pt deposition. Half of the Ni needle is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positioned over a circular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aperture forming a local monopole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field.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" y="762000"/>
            <a:ext cx="693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Background: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04800" y="1074003"/>
            <a:ext cx="8458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In magnetic and electric fields there exists a strong symmetry as explained by the Maxwell equations. Yet this equation does not forbid the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existence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of a magnetic monopole and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the search for a monopole continues.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2400" y="4888468"/>
            <a:ext cx="624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Applications: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04800" y="5257562"/>
            <a:ext cx="53340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This experiment gives foresight into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how to detect magnetic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monopoles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in high energy collisions, cosmological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processes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, or novel materials.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Even without a true magnetic monopole, electric vortices can be created and used for experimental study.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2400" y="1981200"/>
            <a:ext cx="2895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Experiment:</a:t>
            </a:r>
            <a:endParaRPr lang="en-US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3276600"/>
            <a:ext cx="3343275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>
          <a:xfrm>
            <a:off x="304800" y="3758625"/>
            <a:ext cx="533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The effect the monopole would have on a plane electron wave was studied and shown to produce a vortex electron state.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A diffraction of fast electrons moving through the field was observed.</a:t>
            </a:r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152400" y="3440668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Observation: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0" y="6611779"/>
            <a:ext cx="2209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Alex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Miloshevsky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191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Magnetic Monopole Field Exposed By Electrons 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Magnetic monopole field exposed by electrons </dc:title>
  <dc:creator>Alice</dc:creator>
  <cp:lastModifiedBy>Alice</cp:lastModifiedBy>
  <cp:revision>24</cp:revision>
  <dcterms:created xsi:type="dcterms:W3CDTF">2013-12-07T16:42:28Z</dcterms:created>
  <dcterms:modified xsi:type="dcterms:W3CDTF">2013-12-07T19:12:48Z</dcterms:modified>
</cp:coreProperties>
</file>